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>
            <a:outerShdw blurRad="177800" dist="38100" dir="2700000" algn="tl">
              <a:srgbClr val="000000">
                <a:alpha val="24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C1E925-FC72-4A68-A79E-C930F922C5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4" y="2080469"/>
            <a:ext cx="8791575" cy="1429493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Internet of things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77F0061-0171-4547-95F4-E580CAC8515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6721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6AE57C-C01D-4629-AA72-502BCB01E0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042502"/>
          </a:xfrm>
        </p:spPr>
        <p:txBody>
          <a:bodyPr/>
          <a:lstStyle/>
          <a:p>
            <a:pPr algn="ctr"/>
            <a:r>
              <a:rPr lang="en-US" dirty="0" err="1">
                <a:solidFill>
                  <a:srgbClr val="FFC000"/>
                </a:solidFill>
              </a:rPr>
              <a:t>Iot</a:t>
            </a:r>
            <a:r>
              <a:rPr lang="en-US" dirty="0">
                <a:solidFill>
                  <a:srgbClr val="FFC000"/>
                </a:solidFill>
              </a:rPr>
              <a:t> in packet tracer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0014EBD5-7004-4496-BA60-A04A56996D0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36593" y="1939094"/>
            <a:ext cx="5718813" cy="4218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791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529C69-71B4-40DF-8541-04EDE3B4C9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101225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Server as </a:t>
            </a:r>
            <a:r>
              <a:rPr lang="en-US" dirty="0" err="1">
                <a:solidFill>
                  <a:srgbClr val="FFC000"/>
                </a:solidFill>
              </a:rPr>
              <a:t>iot</a:t>
            </a:r>
            <a:r>
              <a:rPr lang="en-US" dirty="0">
                <a:solidFill>
                  <a:srgbClr val="FFC000"/>
                </a:solidFill>
              </a:rPr>
              <a:t> device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DD84A237-3FDD-4B8F-87A8-446008D2929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03184" y="2097088"/>
            <a:ext cx="5382455" cy="4625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0265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5B21A2-E040-4A51-9A35-41DA5A613D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967001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Setting up configuration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C64B21B7-C62C-48FE-B176-0242F4FE6F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51270" y="1585519"/>
            <a:ext cx="5889459" cy="5100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0723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5C5F15-6C81-48EE-8CB5-3CCBC413F6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000557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Configuring web-cam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A50857B5-DBAF-452E-A715-2A0BDB46189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87531" y="1679036"/>
            <a:ext cx="5416938" cy="4776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42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88B163-7834-4AAE-BAAC-60349F33A6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824388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Configuring web-cam</a:t>
            </a:r>
            <a:endParaRPr lang="ru-RU" dirty="0"/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9ADE4F63-3B88-4597-916F-E63006A7E19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16012" y="1570576"/>
            <a:ext cx="5559975" cy="4885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74105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042D76-9C58-4F17-9664-17486940D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000557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programming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9C80C024-9FD2-4143-843C-7E99C534081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57754" y="1619075"/>
            <a:ext cx="5873316" cy="5110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7271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9F9300-F300-4D67-9C2B-1E481316C8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034113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Motion detection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6213C87D-AC00-43E4-828A-A9567C6187C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41032" y="1821648"/>
            <a:ext cx="7764065" cy="4595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65666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онтур">
  <a:themeElements>
    <a:clrScheme name="Circuit">
      <a:dk1>
        <a:sysClr val="windowText" lastClr="000000"/>
      </a:dk1>
      <a:lt1>
        <a:sysClr val="window" lastClr="FFFFFF"/>
      </a:lt1>
      <a:dk2>
        <a:srgbClr val="2B5F27"/>
      </a:dk2>
      <a:lt2>
        <a:srgbClr val="D8FC68"/>
      </a:lt2>
      <a:accent1>
        <a:srgbClr val="DDC855"/>
      </a:accent1>
      <a:accent2>
        <a:srgbClr val="FCA03D"/>
      </a:accent2>
      <a:accent3>
        <a:srgbClr val="E36439"/>
      </a:accent3>
      <a:accent4>
        <a:srgbClr val="C2935B"/>
      </a:accent4>
      <a:accent5>
        <a:srgbClr val="88C25C"/>
      </a:accent5>
      <a:accent6>
        <a:srgbClr val="BFCC86"/>
      </a:accent6>
      <a:hlink>
        <a:srgbClr val="FFCE23"/>
      </a:hlink>
      <a:folHlink>
        <a:srgbClr val="FDEB86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82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97ECCC31-8429-4523-BE8D-8F09B7A4D4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Контур</Template>
  <TotalTime>49</TotalTime>
  <Words>21</Words>
  <Application>Microsoft Office PowerPoint</Application>
  <PresentationFormat>Широкоэкранный</PresentationFormat>
  <Paragraphs>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Arial</vt:lpstr>
      <vt:lpstr>Tw Cen MT</vt:lpstr>
      <vt:lpstr>Контур</vt:lpstr>
      <vt:lpstr>Internet of things</vt:lpstr>
      <vt:lpstr>Iot in packet tracer</vt:lpstr>
      <vt:lpstr>Server as iot device</vt:lpstr>
      <vt:lpstr>Setting up configuration</vt:lpstr>
      <vt:lpstr>Configuring web-cam</vt:lpstr>
      <vt:lpstr>Configuring web-cam</vt:lpstr>
      <vt:lpstr>programming</vt:lpstr>
      <vt:lpstr>Motion detection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Internet of things</dc:title>
  <dc:creator>Владислав Карюкин</dc:creator>
  <cp:lastModifiedBy>Владислав Карюкин</cp:lastModifiedBy>
  <cp:revision>4</cp:revision>
  <dcterms:created xsi:type="dcterms:W3CDTF">2019-11-20T20:16:51Z</dcterms:created>
  <dcterms:modified xsi:type="dcterms:W3CDTF">2019-11-20T21:06:26Z</dcterms:modified>
</cp:coreProperties>
</file>